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063B5-5E6F-486C-9F1E-F10F3D1E9BBE}" type="datetimeFigureOut">
              <a:rPr lang="es-ES" smtClean="0"/>
              <a:t>14/04/2016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47BEA-C2E7-4BE0-B91B-1152624B3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539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47BEA-C2E7-4BE0-B91B-1152624B35EF}" type="slidenum">
              <a:rPr lang="es-ES" smtClean="0"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47BEA-C2E7-4BE0-B91B-1152624B35EF}" type="slidenum">
              <a:rPr lang="es-ES" smtClean="0"/>
              <a:t>13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ED1F53-02DC-49FD-9742-ABEA27488360}" type="datetimeFigureOut">
              <a:rPr lang="es-ES" smtClean="0"/>
              <a:t>14/04/2016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CDAC9-0619-4163-B69F-4E70FDE30F3A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ED1F53-02DC-49FD-9742-ABEA27488360}" type="datetimeFigureOut">
              <a:rPr lang="es-ES" smtClean="0"/>
              <a:t>14/04/2016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CDAC9-0619-4163-B69F-4E70FDE30F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ED1F53-02DC-49FD-9742-ABEA27488360}" type="datetimeFigureOut">
              <a:rPr lang="es-ES" smtClean="0"/>
              <a:t>14/04/2016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CDAC9-0619-4163-B69F-4E70FDE30F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ED1F53-02DC-49FD-9742-ABEA27488360}" type="datetimeFigureOut">
              <a:rPr lang="es-ES" smtClean="0"/>
              <a:t>14/04/2016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CDAC9-0619-4163-B69F-4E70FDE30F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ED1F53-02DC-49FD-9742-ABEA27488360}" type="datetimeFigureOut">
              <a:rPr lang="es-ES" smtClean="0"/>
              <a:t>14/04/2016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CDAC9-0619-4163-B69F-4E70FDE30F3A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ED1F53-02DC-49FD-9742-ABEA27488360}" type="datetimeFigureOut">
              <a:rPr lang="es-ES" smtClean="0"/>
              <a:t>14/04/2016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CDAC9-0619-4163-B69F-4E70FDE30F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ED1F53-02DC-49FD-9742-ABEA27488360}" type="datetimeFigureOut">
              <a:rPr lang="es-ES" smtClean="0"/>
              <a:t>14/04/2016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CDAC9-0619-4163-B69F-4E70FDE30F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ED1F53-02DC-49FD-9742-ABEA27488360}" type="datetimeFigureOut">
              <a:rPr lang="es-ES" smtClean="0"/>
              <a:t>14/04/2016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CDAC9-0619-4163-B69F-4E70FDE30F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ED1F53-02DC-49FD-9742-ABEA27488360}" type="datetimeFigureOut">
              <a:rPr lang="es-ES" smtClean="0"/>
              <a:t>14/04/2016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CDAC9-0619-4163-B69F-4E70FDE30F3A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ED1F53-02DC-49FD-9742-ABEA27488360}" type="datetimeFigureOut">
              <a:rPr lang="es-ES" smtClean="0"/>
              <a:t>14/04/2016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CDAC9-0619-4163-B69F-4E70FDE30F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ED1F53-02DC-49FD-9742-ABEA27488360}" type="datetimeFigureOut">
              <a:rPr lang="es-ES" smtClean="0"/>
              <a:t>14/04/2016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CDAC9-0619-4163-B69F-4E70FDE30F3A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DED1F53-02DC-49FD-9742-ABEA27488360}" type="datetimeFigureOut">
              <a:rPr lang="es-ES" smtClean="0"/>
              <a:t>14/04/2016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A2CDAC9-0619-4163-B69F-4E70FDE30F3A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600" y="404664"/>
            <a:ext cx="5616624" cy="2376264"/>
          </a:xfrm>
        </p:spPr>
        <p:txBody>
          <a:bodyPr>
            <a:noAutofit/>
          </a:bodyPr>
          <a:lstStyle/>
          <a:p>
            <a:r>
              <a:rPr lang="es-ES" sz="6000" b="1" dirty="0" smtClean="0">
                <a:latin typeface="Castellar" pitchFamily="18" charset="0"/>
              </a:rPr>
              <a:t/>
            </a:r>
            <a:br>
              <a:rPr lang="es-ES" sz="6000" b="1" dirty="0" smtClean="0">
                <a:latin typeface="Castellar" pitchFamily="18" charset="0"/>
              </a:rPr>
            </a:br>
            <a:r>
              <a:rPr lang="es-ES" sz="7200" b="1" dirty="0" smtClean="0">
                <a:latin typeface="Castellar" pitchFamily="18" charset="0"/>
              </a:rPr>
              <a:t>GRANADAGRENADE</a:t>
            </a:r>
            <a:endParaRPr lang="es-ES" sz="6000" b="1" dirty="0">
              <a:latin typeface="Castellar" pitchFamily="18" charset="0"/>
            </a:endParaRPr>
          </a:p>
        </p:txBody>
      </p:sp>
      <p:pic>
        <p:nvPicPr>
          <p:cNvPr id="23558" name="Picture 6" descr="http://www.granadatur.com/media/images/x_DSC5433.jpg.pagespeed.ic.QEQano4W6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3140968"/>
            <a:ext cx="4934352" cy="32761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Le </a:t>
            </a:r>
            <a:r>
              <a:rPr lang="es-ES" sz="3600" dirty="0" err="1" smtClean="0"/>
              <a:t>pont</a:t>
            </a:r>
            <a:r>
              <a:rPr lang="es-ES" sz="3600" dirty="0" smtClean="0"/>
              <a:t> </a:t>
            </a:r>
            <a:r>
              <a:rPr lang="es-ES" sz="3600" dirty="0" err="1" smtClean="0"/>
              <a:t>romain</a:t>
            </a:r>
            <a:r>
              <a:rPr lang="es-ES" sz="3600" dirty="0" smtClean="0"/>
              <a:t> sur la </a:t>
            </a:r>
            <a:r>
              <a:rPr lang="es-ES" sz="3600" dirty="0" err="1" smtClean="0"/>
              <a:t>rivière</a:t>
            </a:r>
            <a:r>
              <a:rPr lang="es-ES" sz="3600" dirty="0" smtClean="0"/>
              <a:t> Genil</a:t>
            </a:r>
            <a:endParaRPr lang="es-ES" sz="3600" dirty="0"/>
          </a:p>
        </p:txBody>
      </p:sp>
      <p:pic>
        <p:nvPicPr>
          <p:cNvPr id="28673" name="Picture 1" descr="C:\Users\mag\AppData\Local\Temp\puente de roma gran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574146"/>
            <a:ext cx="8063880" cy="5283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 </a:t>
            </a:r>
            <a:r>
              <a:rPr lang="es-ES" dirty="0" err="1" smtClean="0"/>
              <a:t>Parc</a:t>
            </a:r>
            <a:r>
              <a:rPr lang="es-ES" dirty="0" smtClean="0"/>
              <a:t> des </a:t>
            </a:r>
            <a:r>
              <a:rPr lang="es-ES" dirty="0" err="1" smtClean="0"/>
              <a:t>Sciences</a:t>
            </a:r>
            <a:endParaRPr lang="es-ES" dirty="0"/>
          </a:p>
        </p:txBody>
      </p:sp>
      <p:pic>
        <p:nvPicPr>
          <p:cNvPr id="27649" name="Picture 1" descr="C:\Users\mag\AppData\Local\Temp\Parque.de las ciencias jpg frances de noc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7" y="2533728"/>
            <a:ext cx="8071729" cy="2538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Le </a:t>
            </a:r>
            <a:r>
              <a:rPr lang="es-ES" dirty="0" err="1" smtClean="0"/>
              <a:t>stade</a:t>
            </a:r>
            <a:r>
              <a:rPr lang="es-ES" dirty="0" smtClean="0"/>
              <a:t> “Los </a:t>
            </a:r>
            <a:r>
              <a:rPr lang="es-ES" dirty="0" err="1" smtClean="0"/>
              <a:t>Carmenes</a:t>
            </a:r>
            <a:r>
              <a:rPr lang="es-ES" dirty="0" smtClean="0"/>
              <a:t>” </a:t>
            </a:r>
            <a:r>
              <a:rPr lang="es-ES" dirty="0" err="1" smtClean="0"/>
              <a:t>oú</a:t>
            </a:r>
            <a:r>
              <a:rPr lang="es-ES" dirty="0" smtClean="0"/>
              <a:t> </a:t>
            </a:r>
            <a:r>
              <a:rPr lang="es-ES" dirty="0" err="1" smtClean="0"/>
              <a:t>joue</a:t>
            </a:r>
            <a:r>
              <a:rPr lang="es-ES" dirty="0" smtClean="0"/>
              <a:t> le FC Granada</a:t>
            </a:r>
            <a:endParaRPr lang="es-ES" dirty="0"/>
          </a:p>
        </p:txBody>
      </p:sp>
      <p:pic>
        <p:nvPicPr>
          <p:cNvPr id="39938" name="Picture 2" descr="C:\Users\mag\AppData\Local\Temp\FullSizeRender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715227"/>
            <a:ext cx="7992888" cy="4954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Tu </a:t>
            </a:r>
            <a:r>
              <a:rPr lang="es-ES" dirty="0" err="1" smtClean="0"/>
              <a:t>peux</a:t>
            </a:r>
            <a:r>
              <a:rPr lang="es-ES" dirty="0" smtClean="0"/>
              <a:t> </a:t>
            </a:r>
            <a:r>
              <a:rPr lang="es-ES" dirty="0" err="1" smtClean="0"/>
              <a:t>skier</a:t>
            </a:r>
            <a:r>
              <a:rPr lang="es-ES" dirty="0" smtClean="0"/>
              <a:t> à Sierra Nevada</a:t>
            </a:r>
            <a:endParaRPr lang="es-ES" dirty="0"/>
          </a:p>
        </p:txBody>
      </p:sp>
      <p:pic>
        <p:nvPicPr>
          <p:cNvPr id="40962" name="Picture 2" descr="C:\Users\mag\AppData\Local\Temp\Sierra Nevad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1643050"/>
            <a:ext cx="7861300" cy="496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Ou</a:t>
            </a:r>
            <a:r>
              <a:rPr lang="es-ES" dirty="0" smtClean="0"/>
              <a:t> </a:t>
            </a:r>
            <a:r>
              <a:rPr lang="es-ES" dirty="0" err="1" smtClean="0"/>
              <a:t>aller</a:t>
            </a:r>
            <a:r>
              <a:rPr lang="es-ES" dirty="0" smtClean="0"/>
              <a:t> à la </a:t>
            </a:r>
            <a:r>
              <a:rPr lang="es-ES" dirty="0" err="1" smtClean="0"/>
              <a:t>plage</a:t>
            </a:r>
            <a:endParaRPr lang="es-ES" dirty="0"/>
          </a:p>
        </p:txBody>
      </p:sp>
      <p:pic>
        <p:nvPicPr>
          <p:cNvPr id="45058" name="Picture 2" descr="http://discoveralmunecar.com/images/beaches/san-cristobal/playa-san-cristobal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0360" y="1628800"/>
            <a:ext cx="8010676" cy="5033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Pendant</a:t>
            </a:r>
            <a:r>
              <a:rPr lang="es-ES" dirty="0" smtClean="0"/>
              <a:t> Semana Santa, </a:t>
            </a:r>
            <a:r>
              <a:rPr lang="es-ES" dirty="0" err="1" smtClean="0"/>
              <a:t>il</a:t>
            </a:r>
            <a:r>
              <a:rPr lang="es-ES" dirty="0" smtClean="0"/>
              <a:t> y a des </a:t>
            </a:r>
            <a:r>
              <a:rPr lang="es-ES" dirty="0" err="1" smtClean="0"/>
              <a:t>processions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4034" name="Picture 2" descr="http://www.granadatur.com/media/cache/86/34/700x467x863462a058a74bb2d9a8f31320b02ae4.jpg.pagespeed.ic.ydWbfaKGd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1904678"/>
            <a:ext cx="7429552" cy="4718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s://i.ytimg.com/vi/juSk_8wZHJw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153830"/>
            <a:ext cx="7890015" cy="4435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428736"/>
            <a:ext cx="7327696" cy="1640224"/>
          </a:xfrm>
        </p:spPr>
        <p:txBody>
          <a:bodyPr>
            <a:noAutofit/>
          </a:bodyPr>
          <a:lstStyle/>
          <a:p>
            <a:r>
              <a:rPr lang="es-ES" sz="5400" dirty="0" smtClean="0"/>
              <a:t>Et </a:t>
            </a:r>
            <a:r>
              <a:rPr lang="es-ES" sz="5400" dirty="0" err="1" smtClean="0"/>
              <a:t>beaucoup</a:t>
            </a:r>
            <a:r>
              <a:rPr lang="es-ES" sz="5400" dirty="0" smtClean="0"/>
              <a:t> plus de </a:t>
            </a:r>
            <a:r>
              <a:rPr lang="es-ES" sz="5400" dirty="0" err="1" smtClean="0"/>
              <a:t>choses</a:t>
            </a:r>
            <a:r>
              <a:rPr lang="es-ES" sz="5400" dirty="0" smtClean="0"/>
              <a:t> </a:t>
            </a:r>
            <a:r>
              <a:rPr lang="es-ES" sz="5400" dirty="0" err="1" smtClean="0"/>
              <a:t>encore</a:t>
            </a:r>
            <a:r>
              <a:rPr lang="es-ES" sz="5400" dirty="0" smtClean="0"/>
              <a:t> ….</a:t>
            </a:r>
            <a:endParaRPr lang="es-E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142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4400" dirty="0" smtClean="0"/>
              <a:t>     </a:t>
            </a:r>
            <a:r>
              <a:rPr lang="es-ES" sz="4400" dirty="0" err="1" smtClean="0"/>
              <a:t>Venez</a:t>
            </a:r>
            <a:r>
              <a:rPr lang="es-ES" sz="4400" dirty="0" smtClean="0"/>
              <a:t> </a:t>
            </a:r>
            <a:r>
              <a:rPr lang="es-ES" sz="4400" dirty="0" err="1" smtClean="0"/>
              <a:t>nous</a:t>
            </a:r>
            <a:r>
              <a:rPr lang="es-ES" sz="4400" dirty="0" smtClean="0"/>
              <a:t> </a:t>
            </a:r>
            <a:r>
              <a:rPr lang="es-ES" sz="4400" dirty="0" err="1" smtClean="0"/>
              <a:t>voir</a:t>
            </a:r>
            <a:r>
              <a:rPr lang="es-ES" sz="4400" dirty="0" smtClean="0"/>
              <a:t> !</a:t>
            </a:r>
            <a:endParaRPr lang="es-E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LUXMUNDI\personales\magali.allamanno\Mis documentos\P10101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8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3648" y="476671"/>
            <a:ext cx="684076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Fait</a:t>
            </a:r>
            <a:r>
              <a:rPr lang="es-ES" dirty="0" smtClean="0"/>
              <a:t> par la </a:t>
            </a:r>
            <a:r>
              <a:rPr lang="es-ES" dirty="0" err="1" smtClean="0"/>
              <a:t>classe</a:t>
            </a:r>
            <a:r>
              <a:rPr lang="es-ES" dirty="0" smtClean="0"/>
              <a:t> de 1ºESO 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sz="4400" dirty="0" smtClean="0">
                <a:latin typeface="Brush Script MT" pitchFamily="66" charset="0"/>
              </a:rPr>
              <a:t>Alba, </a:t>
            </a:r>
            <a:r>
              <a:rPr lang="es-ES" sz="4400" dirty="0" err="1" smtClean="0">
                <a:latin typeface="Brush Script MT" pitchFamily="66" charset="0"/>
              </a:rPr>
              <a:t>Alvaro</a:t>
            </a:r>
            <a:r>
              <a:rPr lang="es-ES" sz="4400" dirty="0" smtClean="0">
                <a:latin typeface="Brush Script MT" pitchFamily="66" charset="0"/>
              </a:rPr>
              <a:t>, Ana, Belén, Claudia, Cristina A, Cristina R, </a:t>
            </a:r>
            <a:r>
              <a:rPr lang="es-ES" sz="4400" dirty="0" err="1" smtClean="0">
                <a:latin typeface="Brush Script MT" pitchFamily="66" charset="0"/>
              </a:rPr>
              <a:t>Esther,Javi</a:t>
            </a:r>
            <a:r>
              <a:rPr lang="es-ES" sz="4400" dirty="0" smtClean="0">
                <a:latin typeface="Brush Script MT" pitchFamily="66" charset="0"/>
              </a:rPr>
              <a:t> L, Javi  S, Jesús, Lucía, Marta, Miguel, Paula J, Paula R, Selene, Víctor, </a:t>
            </a:r>
            <a:r>
              <a:rPr lang="es-ES" sz="4400" dirty="0" err="1" smtClean="0">
                <a:latin typeface="Brush Script MT" pitchFamily="66" charset="0"/>
              </a:rPr>
              <a:t>Yohana</a:t>
            </a:r>
            <a:r>
              <a:rPr lang="es-ES" sz="4400" dirty="0" smtClean="0">
                <a:latin typeface="Brush Script MT" pitchFamily="66" charset="0"/>
              </a:rPr>
              <a:t>.</a:t>
            </a:r>
            <a:endParaRPr lang="es-ES" sz="4400" dirty="0"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45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Grenade</a:t>
            </a:r>
            <a:r>
              <a:rPr lang="es-ES" dirty="0" smtClean="0"/>
              <a:t> se </a:t>
            </a:r>
            <a:r>
              <a:rPr lang="es-ES" dirty="0" err="1" smtClean="0"/>
              <a:t>situe</a:t>
            </a:r>
            <a:r>
              <a:rPr lang="es-ES" dirty="0" smtClean="0"/>
              <a:t> </a:t>
            </a:r>
            <a:r>
              <a:rPr lang="es-ES" dirty="0" err="1" smtClean="0"/>
              <a:t>dans</a:t>
            </a:r>
            <a:r>
              <a:rPr lang="es-ES" dirty="0" smtClean="0"/>
              <a:t> le sud de </a:t>
            </a:r>
            <a:r>
              <a:rPr lang="es-ES" dirty="0" err="1" smtClean="0"/>
              <a:t>l’Espagne</a:t>
            </a:r>
            <a:r>
              <a:rPr lang="es-ES" dirty="0" smtClean="0"/>
              <a:t>, en </a:t>
            </a:r>
            <a:r>
              <a:rPr lang="es-ES" dirty="0" err="1" smtClean="0"/>
              <a:t>Andalousie</a:t>
            </a:r>
            <a:endParaRPr lang="es-ES" dirty="0"/>
          </a:p>
        </p:txBody>
      </p:sp>
      <p:pic>
        <p:nvPicPr>
          <p:cNvPr id="26626" name="Picture 2" descr="https://departamentosociales.files.wordpress.com/2008/10/provincias-espac3b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14554"/>
            <a:ext cx="6628603" cy="4643446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4786314" y="5857892"/>
            <a:ext cx="3429024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L’Alhambra</a:t>
            </a:r>
            <a:r>
              <a:rPr lang="es-ES" dirty="0" smtClean="0"/>
              <a:t> </a:t>
            </a:r>
            <a:r>
              <a:rPr lang="es-ES" dirty="0" err="1" smtClean="0"/>
              <a:t>est</a:t>
            </a:r>
            <a:r>
              <a:rPr lang="es-ES" dirty="0" smtClean="0"/>
              <a:t> un </a:t>
            </a:r>
            <a:r>
              <a:rPr lang="es-ES" dirty="0" err="1" smtClean="0"/>
              <a:t>monument</a:t>
            </a:r>
            <a:r>
              <a:rPr lang="es-ES" dirty="0" smtClean="0"/>
              <a:t> </a:t>
            </a:r>
            <a:r>
              <a:rPr lang="es-ES" dirty="0" err="1" smtClean="0"/>
              <a:t>construit</a:t>
            </a:r>
            <a:r>
              <a:rPr lang="es-ES" dirty="0" smtClean="0"/>
              <a:t> par les </a:t>
            </a:r>
            <a:r>
              <a:rPr lang="es-ES" dirty="0" err="1" smtClean="0"/>
              <a:t>musulmans</a:t>
            </a:r>
            <a:endParaRPr lang="es-ES" dirty="0"/>
          </a:p>
        </p:txBody>
      </p:sp>
      <p:sp>
        <p:nvSpPr>
          <p:cNvPr id="34818" name="AutoShape 2" descr="Mostrando Alhambra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4820" name="AutoShape 4" descr="Mostrando Alhambra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4822" name="AutoShape 6" descr="Mostrando Alhambra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4824" name="AutoShape 8" descr="Mostrando Alhambra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4825" name="Picture 9" descr="C:\Users\mag\Downloads\Alhambr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2159739"/>
            <a:ext cx="8059530" cy="4531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patio de los leones</a:t>
            </a:r>
            <a:endParaRPr lang="es-ES" dirty="0"/>
          </a:p>
        </p:txBody>
      </p:sp>
      <p:sp>
        <p:nvSpPr>
          <p:cNvPr id="33794" name="AutoShape 2" descr="Mostrando granad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3796" name="AutoShape 4" descr="Mostrando granad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3797" name="Picture 5" descr="C:\Users\mag\AppData\Local\Temp\granad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0120" y="1339438"/>
            <a:ext cx="7956376" cy="5518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2769" name="Picture 1" descr="C:\Users\mag\AppData\Local\Temp\20160216070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09"/>
            <a:ext cx="9144000" cy="6869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En </a:t>
            </a:r>
            <a:r>
              <a:rPr lang="es-ES" dirty="0" err="1" smtClean="0"/>
              <a:t>face</a:t>
            </a:r>
            <a:r>
              <a:rPr lang="es-ES" dirty="0" smtClean="0"/>
              <a:t>, </a:t>
            </a:r>
            <a:r>
              <a:rPr lang="es-ES" dirty="0" err="1" smtClean="0"/>
              <a:t>il</a:t>
            </a:r>
            <a:r>
              <a:rPr lang="es-ES" dirty="0" smtClean="0"/>
              <a:t> y a </a:t>
            </a:r>
            <a:r>
              <a:rPr lang="es-ES" dirty="0" err="1" smtClean="0"/>
              <a:t>l’Albaicin</a:t>
            </a:r>
            <a:r>
              <a:rPr lang="es-ES" dirty="0" smtClean="0"/>
              <a:t>, </a:t>
            </a:r>
            <a:r>
              <a:rPr lang="es-ES" dirty="0" err="1" smtClean="0"/>
              <a:t>quartier</a:t>
            </a:r>
            <a:r>
              <a:rPr lang="es-ES" dirty="0" smtClean="0"/>
              <a:t> </a:t>
            </a:r>
            <a:r>
              <a:rPr lang="es-ES" dirty="0" err="1" smtClean="0"/>
              <a:t>déclaré</a:t>
            </a:r>
            <a:r>
              <a:rPr lang="es-ES" dirty="0" smtClean="0"/>
              <a:t> </a:t>
            </a:r>
            <a:r>
              <a:rPr lang="es-ES" dirty="0" err="1" smtClean="0"/>
              <a:t>patrimoine</a:t>
            </a:r>
            <a:r>
              <a:rPr lang="es-ES" dirty="0" smtClean="0"/>
              <a:t> de </a:t>
            </a:r>
            <a:r>
              <a:rPr lang="es-ES" dirty="0" err="1" smtClean="0"/>
              <a:t>l’Humanité</a:t>
            </a:r>
            <a:endParaRPr lang="es-ES" dirty="0"/>
          </a:p>
        </p:txBody>
      </p:sp>
      <p:pic>
        <p:nvPicPr>
          <p:cNvPr id="35844" name="Picture 4" descr="http://espanafascinante.com/wp-content/uploads/panoramica_andalucia_granada_albaicin_flick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2741777"/>
            <a:ext cx="8100392" cy="2358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23608"/>
          </a:xfrm>
        </p:spPr>
        <p:txBody>
          <a:bodyPr>
            <a:normAutofit/>
          </a:bodyPr>
          <a:lstStyle/>
          <a:p>
            <a:r>
              <a:rPr lang="es-ES" sz="3600" dirty="0" smtClean="0"/>
              <a:t>       </a:t>
            </a:r>
            <a:r>
              <a:rPr lang="es-ES" sz="3600" dirty="0" err="1" smtClean="0"/>
              <a:t>Il</a:t>
            </a:r>
            <a:r>
              <a:rPr lang="es-ES" sz="3600" dirty="0" smtClean="0"/>
              <a:t> </a:t>
            </a:r>
            <a:r>
              <a:rPr lang="es-ES" sz="3600" dirty="0" smtClean="0"/>
              <a:t>y a la </a:t>
            </a:r>
            <a:r>
              <a:rPr lang="es-ES" sz="3600" dirty="0" err="1" smtClean="0"/>
              <a:t>Cathédrale</a:t>
            </a:r>
            <a:r>
              <a:rPr lang="es-ES" sz="3600" dirty="0" smtClean="0"/>
              <a:t> de </a:t>
            </a:r>
            <a:r>
              <a:rPr lang="es-ES" sz="3600" dirty="0" err="1" smtClean="0"/>
              <a:t>Grenade</a:t>
            </a:r>
            <a:endParaRPr lang="es-ES" sz="3600" dirty="0"/>
          </a:p>
        </p:txBody>
      </p:sp>
      <p:pic>
        <p:nvPicPr>
          <p:cNvPr id="38913" name="Picture 1" descr="C:\Users\mag\AppData\Local\Temp\FullSizeRender-1.jpg"/>
          <p:cNvPicPr>
            <a:picLocks noChangeAspect="1" noChangeArrowheads="1"/>
          </p:cNvPicPr>
          <p:nvPr/>
        </p:nvPicPr>
        <p:blipFill>
          <a:blip r:embed="rId2"/>
          <a:srcRect t="17708" b="14583"/>
          <a:stretch>
            <a:fillRect/>
          </a:stretch>
        </p:blipFill>
        <p:spPr bwMode="auto">
          <a:xfrm>
            <a:off x="1115616" y="1477677"/>
            <a:ext cx="7884368" cy="5191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C’est</a:t>
            </a:r>
            <a:r>
              <a:rPr lang="es-ES" dirty="0" smtClean="0"/>
              <a:t> la </a:t>
            </a:r>
            <a:r>
              <a:rPr lang="es-ES" dirty="0" err="1" smtClean="0"/>
              <a:t>Chapelle</a:t>
            </a:r>
            <a:r>
              <a:rPr lang="es-ES" dirty="0" smtClean="0"/>
              <a:t> </a:t>
            </a:r>
            <a:r>
              <a:rPr lang="es-ES" dirty="0" err="1" smtClean="0"/>
              <a:t>Royale</a:t>
            </a:r>
            <a:r>
              <a:rPr lang="es-ES" dirty="0" smtClean="0"/>
              <a:t> </a:t>
            </a:r>
            <a:r>
              <a:rPr lang="es-ES" dirty="0" err="1" smtClean="0"/>
              <a:t>oú</a:t>
            </a:r>
            <a:r>
              <a:rPr lang="es-ES" dirty="0" smtClean="0"/>
              <a:t> se </a:t>
            </a:r>
            <a:r>
              <a:rPr lang="es-ES" dirty="0" err="1" smtClean="0"/>
              <a:t>trouvent</a:t>
            </a:r>
            <a:r>
              <a:rPr lang="es-ES" dirty="0" smtClean="0"/>
              <a:t> les </a:t>
            </a:r>
            <a:r>
              <a:rPr lang="es-ES" dirty="0" err="1" smtClean="0"/>
              <a:t>Rois</a:t>
            </a:r>
            <a:r>
              <a:rPr lang="es-ES" dirty="0" smtClean="0"/>
              <a:t> </a:t>
            </a:r>
            <a:r>
              <a:rPr lang="es-ES" dirty="0" err="1" smtClean="0"/>
              <a:t>Catholiques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31745" name="Picture 1" descr="C:\Users\mag\AppData\Local\Temp\capilla-real. de granada jpg fran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5" y="1785926"/>
            <a:ext cx="7179519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place </a:t>
            </a:r>
            <a:r>
              <a:rPr lang="es-ES" dirty="0" err="1" smtClean="0"/>
              <a:t>Bibrambla</a:t>
            </a:r>
            <a:endParaRPr lang="es-ES" dirty="0"/>
          </a:p>
        </p:txBody>
      </p:sp>
      <p:pic>
        <p:nvPicPr>
          <p:cNvPr id="29697" name="Picture 1" descr="C:\Users\mag\AppData\Local\Temp\imag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547735"/>
            <a:ext cx="8100392" cy="5185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77</TotalTime>
  <Words>164</Words>
  <Application>Microsoft Office PowerPoint</Application>
  <PresentationFormat>Presentación en pantalla (4:3)</PresentationFormat>
  <Paragraphs>25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Solsticio</vt:lpstr>
      <vt:lpstr> GRANADAGRENADE</vt:lpstr>
      <vt:lpstr>Grenade se situe dans le sud de l’Espagne, en Andalousie</vt:lpstr>
      <vt:lpstr>L’Alhambra est un monument construit par les musulmans</vt:lpstr>
      <vt:lpstr>El patio de los leones</vt:lpstr>
      <vt:lpstr>Presentación de PowerPoint</vt:lpstr>
      <vt:lpstr>En face, il y a l’Albaicin, quartier déclaré patrimoine de l’Humanité</vt:lpstr>
      <vt:lpstr>       Il y a la Cathédrale de Grenade</vt:lpstr>
      <vt:lpstr>C’est la Chapelle Royale oú se trouvent les Rois Catholiques.</vt:lpstr>
      <vt:lpstr>La place Bibrambla</vt:lpstr>
      <vt:lpstr>Le pont romain sur la rivière Genil</vt:lpstr>
      <vt:lpstr>Le Parc des Sciences</vt:lpstr>
      <vt:lpstr>Le stade “Los Carmenes” oú joue le FC Granada</vt:lpstr>
      <vt:lpstr>Tu peux skier à Sierra Nevada</vt:lpstr>
      <vt:lpstr>Ou aller à la plage</vt:lpstr>
      <vt:lpstr>Pendant Semana Santa, il y a des processions.</vt:lpstr>
      <vt:lpstr>Presentación de PowerPoint</vt:lpstr>
      <vt:lpstr>Et beaucoup plus de choses encore ….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GRANADA GRENADE</dc:title>
  <dc:creator>mag</dc:creator>
  <cp:lastModifiedBy>magali.allamanno</cp:lastModifiedBy>
  <cp:revision>9</cp:revision>
  <dcterms:created xsi:type="dcterms:W3CDTF">2016-03-27T16:05:31Z</dcterms:created>
  <dcterms:modified xsi:type="dcterms:W3CDTF">2016-04-14T07:03:26Z</dcterms:modified>
</cp:coreProperties>
</file>